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3dc04751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3dc04751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82270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82270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5822703b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5822703b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822703b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822703b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822703b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822703b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5822703b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5822703b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3dc04751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3dc04751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3dc04751c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3dc04751c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a53064c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a53064c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a53064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a53064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3c0f9995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3c0f9995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3dc04751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3dc04751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3c0f9995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3c0f999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f00dae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5f00dae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4a27b43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4a27b43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3dc0475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3dc0475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3c0f9995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3c0f9995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3c0f999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3c0f999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c0f9995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c0f9995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By the Pings design and development team</a:t>
            </a:r>
            <a:endParaRPr sz="2400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25" y="1925950"/>
            <a:ext cx="39719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525" y="164025"/>
            <a:ext cx="3703475" cy="12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82800" y="4589400"/>
            <a:ext cx="906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Development</a:t>
            </a: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 team: Rodrigo Juan Guillermo</a:t>
            </a:r>
            <a:r>
              <a:rPr lang="es" sz="2400">
                <a:latin typeface="Economica"/>
                <a:ea typeface="Economica"/>
                <a:cs typeface="Economica"/>
                <a:sym typeface="Economica"/>
              </a:rPr>
              <a:t> Daniel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table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01175"/>
            <a:ext cx="8610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Introduction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Project Definition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	Conceptual and Visual Design of the Interaction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3.1 Login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3.2 Map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3.3 Rides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3.4 Settings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3.5 Payment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4.Conclusions</a:t>
            </a:r>
            <a:endParaRPr sz="2400"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 Page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1598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475" y="139706"/>
            <a:ext cx="2430050" cy="483367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525" y="139699"/>
            <a:ext cx="2430050" cy="47901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00" y="315917"/>
            <a:ext cx="7404001" cy="469625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Rides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25" y="1225225"/>
            <a:ext cx="8123976" cy="37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Settings</a:t>
            </a:r>
            <a:r>
              <a:rPr lang="es"/>
              <a:t> and User Profile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75" y="1188576"/>
            <a:ext cx="7653584" cy="35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Rides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13722" l="8163" r="21517" t="32505"/>
          <a:stretch/>
        </p:blipFill>
        <p:spPr>
          <a:xfrm>
            <a:off x="688350" y="1147225"/>
            <a:ext cx="7758403" cy="33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Payment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13" y="1225225"/>
            <a:ext cx="8290173" cy="373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table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Project Definition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Conceptual and Visual Design of the Interaction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Conclusions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4.1	</a:t>
            </a:r>
            <a:r>
              <a:rPr lang="es" sz="2400"/>
              <a:t>Unfeasible</a:t>
            </a:r>
            <a:r>
              <a:rPr lang="es" sz="2400"/>
              <a:t> features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4.2	Future features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400"/>
              <a:t>4.3	</a:t>
            </a:r>
            <a:r>
              <a:rPr lang="es" sz="2400"/>
              <a:t>Conclusions</a:t>
            </a:r>
            <a:endParaRPr sz="2400"/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Unfeasible</a:t>
            </a:r>
            <a:r>
              <a:rPr lang="es"/>
              <a:t> features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just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Private GPS-System</a:t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In-app calls</a:t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Bonification credits/status</a:t>
            </a:r>
            <a:endParaRPr sz="2400"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Customer support (consultory and liveline)</a:t>
            </a:r>
            <a:endParaRPr sz="2400"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700" y="175145"/>
            <a:ext cx="3287101" cy="21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features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Share location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Eco stats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Reserve a recurring trip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Chat with drivers</a:t>
            </a:r>
            <a:endParaRPr sz="240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400" y="1186363"/>
            <a:ext cx="41910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table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Project Definition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Conceptual and Visual Design of the Interaction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Conclusions</a:t>
            </a:r>
            <a:endParaRPr sz="2400"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Common goal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Gain </a:t>
            </a:r>
            <a:r>
              <a:rPr lang="es" sz="2400"/>
              <a:t>consciousness</a:t>
            </a:r>
            <a:r>
              <a:rPr lang="es" sz="2400"/>
              <a:t> about the problem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Allow UAM staff to join and share rides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Reduce carbon footprint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375" y="1077500"/>
            <a:ext cx="2575750" cy="3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table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Introduction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1.1 Definition of the problem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1.2 Motivation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Project Definition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Conceptual and Visual Design of the Interaction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Conclusions</a:t>
            </a:r>
            <a:endParaRPr sz="2400"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47225"/>
            <a:ext cx="8520600" cy="3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2400" u="sng"/>
              <a:t>Definition of the problem:</a:t>
            </a:r>
            <a:endParaRPr sz="2400" u="sng"/>
          </a:p>
          <a:p>
            <a:pPr indent="-381000" lvl="0" marL="9144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Develop web software </a:t>
            </a:r>
            <a:r>
              <a:rPr lang="es" sz="2400"/>
              <a:t>project.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Management of private transport.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Provide information.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User management and interaction.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Payment gateway.</a:t>
            </a:r>
            <a:endParaRPr sz="24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150" y="1541800"/>
            <a:ext cx="2543300" cy="242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25225"/>
            <a:ext cx="85206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s" sz="2400" u="sng"/>
              <a:t>Motivation:</a:t>
            </a:r>
            <a:endParaRPr sz="24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9144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Facilitate mobility.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Eco friendly environment.</a:t>
            </a:r>
            <a:endParaRPr sz="2400"/>
          </a:p>
          <a:p>
            <a:pPr indent="-3810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Optimize private transport.</a:t>
            </a:r>
            <a:endParaRPr sz="24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003" y="1910990"/>
            <a:ext cx="3202775" cy="21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table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Project Definition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	2.1 Goals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	2.2 Scope of the Project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400"/>
              <a:t>	2.3 Project Subsystems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Conceptual and Visual Design of the Interaction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 sz="2400"/>
              <a:t>Conclusions</a:t>
            </a:r>
            <a:endParaRPr sz="2400"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Definition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63925" y="1400825"/>
            <a:ext cx="8032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Goals:</a:t>
            </a:r>
            <a:endParaRPr sz="2400"/>
          </a:p>
          <a:p>
            <a:pPr indent="-381000" lvl="0" marL="914400" rtl="0" algn="just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Riders and drivers should be able to register in the app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Drivers should be able to post rides, going into and out of the uam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Bookings should be possible, and </a:t>
            </a:r>
            <a:r>
              <a:rPr lang="es" sz="2400"/>
              <a:t>cancellations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All payments should be made </a:t>
            </a:r>
            <a:r>
              <a:rPr lang="es" sz="2400"/>
              <a:t>through</a:t>
            </a:r>
            <a:r>
              <a:rPr lang="es" sz="2400"/>
              <a:t> the app</a:t>
            </a:r>
            <a:endParaRPr sz="2400"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</a:t>
            </a:r>
            <a:r>
              <a:rPr lang="es"/>
              <a:t>Scope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000325"/>
            <a:ext cx="5604600" cy="4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Deliver a service as means of </a:t>
            </a:r>
            <a:r>
              <a:rPr lang="es" sz="2400"/>
              <a:t>communication</a:t>
            </a:r>
            <a:r>
              <a:rPr lang="es" sz="2400"/>
              <a:t>, management and storage. The </a:t>
            </a:r>
            <a:r>
              <a:rPr lang="es" sz="2400"/>
              <a:t>project</a:t>
            </a:r>
            <a:r>
              <a:rPr lang="es" sz="2400"/>
              <a:t> will not include:</a:t>
            </a:r>
            <a:endParaRPr sz="2400"/>
          </a:p>
          <a:p>
            <a:pPr indent="-381000" lvl="0" marL="914400" rtl="0" algn="just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Private GPS-System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In-app calls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Bonification credits/status</a:t>
            </a:r>
            <a:endParaRPr sz="2400"/>
          </a:p>
          <a:p>
            <a:pPr indent="-381000" lvl="0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Customer support (consultory and liveline)</a:t>
            </a:r>
            <a:endParaRPr sz="24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550" y="1407925"/>
            <a:ext cx="2644525" cy="2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</a:t>
            </a:r>
            <a:r>
              <a:rPr lang="es"/>
              <a:t>Subsystems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3704" l="0" r="20178" t="0"/>
          <a:stretch/>
        </p:blipFill>
        <p:spPr>
          <a:xfrm>
            <a:off x="751850" y="1189450"/>
            <a:ext cx="3070650" cy="14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8869" l="1361" r="1371" t="12359"/>
          <a:stretch/>
        </p:blipFill>
        <p:spPr>
          <a:xfrm>
            <a:off x="751850" y="3057150"/>
            <a:ext cx="3070649" cy="1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5">
            <a:alphaModFix/>
          </a:blip>
          <a:srcRect b="20013" l="0" r="10594" t="20689"/>
          <a:stretch/>
        </p:blipFill>
        <p:spPr>
          <a:xfrm>
            <a:off x="5119900" y="1189450"/>
            <a:ext cx="3319100" cy="14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6">
            <a:alphaModFix/>
          </a:blip>
          <a:srcRect b="11826" l="0" r="0" t="14854"/>
          <a:stretch/>
        </p:blipFill>
        <p:spPr>
          <a:xfrm>
            <a:off x="5119900" y="3057150"/>
            <a:ext cx="3319099" cy="16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050550" y="2608225"/>
            <a:ext cx="24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User Management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543325" y="2608225"/>
            <a:ext cx="24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Ride Publication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050550" y="4645500"/>
            <a:ext cx="24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Ride Booking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577950" y="4645500"/>
            <a:ext cx="24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Virtual Payment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2400"/>
              <a:t>‹#›</a:t>
            </a:fld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